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"/>
  </p:notesMasterIdLst>
  <p:sldIdLst>
    <p:sldId id="256" r:id="rId2"/>
    <p:sldId id="260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5"/>
    <p:restoredTop sz="94647"/>
  </p:normalViewPr>
  <p:slideViewPr>
    <p:cSldViewPr snapToGrid="0" snapToObjects="1">
      <p:cViewPr varScale="1">
        <p:scale>
          <a:sx n="105" d="100"/>
          <a:sy n="105" d="100"/>
        </p:scale>
        <p:origin x="21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3D256-C8B1-2D43-B89D-62DDDE4B4F60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695E-26C7-B843-864E-3A91F8A6A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6316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B432-2ED2-0F47-BC49-F00EB77E5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9B846-F993-664A-AE3E-83B2F1F6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380B-25F8-474C-AEB1-E9465BD2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3357-F73A-5746-A244-821A4BD9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F9A6-75F4-BD4A-AAF6-91043AEC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4C-68E7-FE42-9595-6B93ECBF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BE55-30C5-9442-87A2-B10014389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64A1-A4BC-5444-9145-FE6C8D6C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A89E-3AA4-DE4E-A43F-05855642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430D-22A6-3049-8C41-791DE588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9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BA072-9B35-DF4F-8DA4-61D2242E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912A-BCC5-0F41-B69E-0ED78124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0732-A424-4A4D-9B2E-B15C6D59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4285-55E9-064E-85CF-65662635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73ED-9F50-A94F-9202-1521FBB1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140B-C50A-D54A-8B42-CB6BF63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B032-FC8D-6243-99E9-B9ED2D68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9F9B-F149-0C4D-B4AC-2623C9A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ACD01-993C-104A-BEBD-8F69DAD3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92CD-D94B-FA45-9562-9F557CA4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979B-A65C-DC4C-9057-E8D4224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4F4D-E9F3-304A-90BA-604FD2DF2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9D89-E91E-0F4C-BC47-83396BF4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8336-9AC7-224C-945A-64FBAA61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3036-27D5-1C43-9F9C-4DBF9B2E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671C-52F0-EF46-B367-2E294D4C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6A0E-098D-704D-8E65-CF9E115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DF8BF-2276-C54A-A22B-80D28576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23863-0755-1D41-B02D-4BEE030C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60FEE-6EA0-7C40-849F-B9C79CF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8BC7-F179-0B4B-9668-737D2AD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1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16AC-F8F9-EA44-BDF3-FBE846D1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FCA79-CDD2-7B43-83AA-A468808F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4E97-8B81-3742-B700-083E54FF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56799-260F-B64A-9E66-6A1C4BD97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101E-5FEB-9347-B927-BA9CDB877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0CB9D-6DB1-C046-8DA6-738E8948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94972-CB37-CF4A-B397-5DE5D4BC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D186-2780-BD4C-AB74-2F74E32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F604-49F2-7E46-8166-F87C0DA1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6C372-5B5A-5D47-8864-94127882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F24B-A8AF-6F42-A663-A256DD9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3FF3-4563-7645-874C-CD62330F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157C7-E74A-6E4A-8412-C8012362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EEAD7-1C2B-F04B-8CB6-7D876174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59DB-ED28-AC44-8E4E-F5CC900C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C89-9D0D-914D-832E-C040A47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98B3-7D6B-FA44-ACF0-2944FECB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3245C-40BC-CC46-93EB-5D60423F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0B3A-B830-914F-962A-9C32B64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2067-450D-5445-A962-D2CD5E81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96AB-EEFC-004D-9CD5-87E207AC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277-E4DE-434B-B571-0414DDD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4B5B9-F338-3949-AA43-89F91B083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52D41-448D-EE4A-B68B-0D749F030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43EEE-D7AD-8A4B-841F-300B93C7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3067-DBE1-4347-8F76-9566AB18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9389F-E3D2-7A4A-8AA7-C02DF332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A63BC-4E2A-084D-A4FC-C2C66815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8F76-2EE4-2C4D-8C0D-AE4F722D7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8BB99-2D1B-434A-846B-1DF118301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F5D-374B-BF49-8936-6ABBFC7B3AC8}" type="datetimeFigureOut">
              <a:rPr lang="en-US" smtClean="0"/>
              <a:t>8/5/18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704-3F9E-1545-A54E-41E766CFF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D1218-C09B-8548-A2F8-DEFB6436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3">
            <a:extLst>
              <a:ext uri="{FF2B5EF4-FFF2-40B4-BE49-F238E27FC236}">
                <a16:creationId xmlns:a16="http://schemas.microsoft.com/office/drawing/2014/main" id="{F51423A4-D24F-A54F-ADAA-49DB1C9C41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2777" y="461772"/>
            <a:ext cx="3200400" cy="2400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5CE5D26-22CE-BF4B-A2FE-A502D55D27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32777" y="2459736"/>
            <a:ext cx="3200400" cy="2400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64A97BE-A1E8-E744-A6B5-FB8D4FDAEB7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32777" y="4457700"/>
            <a:ext cx="3200400" cy="2400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6FDCC-DD44-5540-B945-073B36F286A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45247" y="461772"/>
            <a:ext cx="3200400" cy="24003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9223352-5315-B248-95C4-3F7664708DF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45247" y="2459736"/>
            <a:ext cx="32004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6B39A97B-46D8-9646-A217-0CD0C3F9A7F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245247" y="4457700"/>
            <a:ext cx="3200400" cy="240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3E2838A-60F9-0046-A8A0-E2F2F1F3AA8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66216" y="461772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0D31881-40BC-A645-9746-6FBFCB5AE84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966216" y="2459736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E2062276-0476-004B-AEF8-2D4D7D719A9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966216" y="4457700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B65AA-79D1-1546-B9FC-8C02A39D31AD}"/>
              </a:ext>
            </a:extLst>
          </p:cNvPr>
          <p:cNvSpPr txBox="1"/>
          <p:nvPr/>
        </p:nvSpPr>
        <p:spPr>
          <a:xfrm>
            <a:off x="2243328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40914-2E94-CD4C-9748-59DE1F0AC2EC}"/>
              </a:ext>
            </a:extLst>
          </p:cNvPr>
          <p:cNvSpPr txBox="1"/>
          <p:nvPr/>
        </p:nvSpPr>
        <p:spPr>
          <a:xfrm>
            <a:off x="552540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250m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2380D9-551A-F248-8AD7-6DC68EC746D9}"/>
              </a:ext>
            </a:extLst>
          </p:cNvPr>
          <p:cNvSpPr txBox="1"/>
          <p:nvPr/>
        </p:nvSpPr>
        <p:spPr>
          <a:xfrm>
            <a:off x="9012937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350m</a:t>
            </a:r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6046133A-62D9-CF43-BA1A-19EDC9F7A16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43833" t="13055" r="11500" b="45389"/>
          <a:stretch/>
        </p:blipFill>
        <p:spPr>
          <a:xfrm>
            <a:off x="2099764" y="1266779"/>
            <a:ext cx="1371600" cy="9570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77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>
            <a:extLst>
              <a:ext uri="{FF2B5EF4-FFF2-40B4-BE49-F238E27FC236}">
                <a16:creationId xmlns:a16="http://schemas.microsoft.com/office/drawing/2014/main" id="{7B6336DA-182E-BE41-A854-4D0B253E5ED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81091" y="453595"/>
            <a:ext cx="3200400" cy="24003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CA75CFF-AB0B-DC4D-A211-2A9A9EA55E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88223" y="2482716"/>
            <a:ext cx="3200400" cy="2400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1E9C54-1E09-2D4C-B5AF-65414574EB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1091" y="4485894"/>
            <a:ext cx="3200400" cy="2400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A31508EC-69C1-0C4D-B598-CE6807EDA15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15971" y="447880"/>
            <a:ext cx="3200400" cy="24003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F471A9F4-9883-BF4F-9302-9E785CCE4A75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21320" y="2493619"/>
            <a:ext cx="3200400" cy="2400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C98B21DD-1198-AC46-95CE-0D77221871A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15971" y="4485894"/>
            <a:ext cx="3200400" cy="24003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42F4F4EC-49C6-EA4D-8EF3-479E62EC70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84569" y="438552"/>
            <a:ext cx="3200400" cy="2400300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458ACF33-2B4D-EE43-8F27-A02F3640956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84569" y="2485310"/>
            <a:ext cx="3200400" cy="24003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E4FDA13E-C7C8-0640-B0E2-96EC93F8E78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84569" y="4478274"/>
            <a:ext cx="3200400" cy="2400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3E178E-32C6-F348-A4E1-F2D4D534E84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9892" y="438552"/>
            <a:ext cx="3200400" cy="24003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BDBAE6E9-C86D-274A-868A-0A741348D25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3797" y="2485310"/>
            <a:ext cx="3200400" cy="24003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9419073-902F-AF4D-9CC3-7C9CAE9652F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82939" y="4482084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6F1EEE-7EBA-4840-BE5B-680E0A322F81}"/>
              </a:ext>
            </a:extLst>
          </p:cNvPr>
          <p:cNvSpPr txBox="1"/>
          <p:nvPr/>
        </p:nvSpPr>
        <p:spPr>
          <a:xfrm>
            <a:off x="7283810" y="34494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1000m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8E5AB-A27E-8D47-8850-0375C5638280}"/>
              </a:ext>
            </a:extLst>
          </p:cNvPr>
          <p:cNvSpPr txBox="1"/>
          <p:nvPr/>
        </p:nvSpPr>
        <p:spPr>
          <a:xfrm>
            <a:off x="4415643" y="34494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500m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0E558C-4035-3046-9FE7-B0BA86518B0A}"/>
              </a:ext>
            </a:extLst>
          </p:cNvPr>
          <p:cNvSpPr txBox="1"/>
          <p:nvPr/>
        </p:nvSpPr>
        <p:spPr>
          <a:xfrm>
            <a:off x="1447800" y="34494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E86018-7F6D-6D43-815F-944ABC367CBF}"/>
              </a:ext>
            </a:extLst>
          </p:cNvPr>
          <p:cNvSpPr txBox="1"/>
          <p:nvPr/>
        </p:nvSpPr>
        <p:spPr>
          <a:xfrm>
            <a:off x="9909373" y="34494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1500m</a:t>
            </a: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0E66769F-5841-E241-B4AC-699E45E38AA0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48379" t="13056" r="7334" b="36945"/>
          <a:stretch/>
        </p:blipFill>
        <p:spPr>
          <a:xfrm>
            <a:off x="1219194" y="1117872"/>
            <a:ext cx="1371600" cy="11613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13079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1033</TotalTime>
  <Words>25</Words>
  <Application>Microsoft Macintosh PowerPoint</Application>
  <PresentationFormat>Widescreen</PresentationFormat>
  <Paragraphs>11</Paragraphs>
  <Slides>2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113</cp:revision>
  <dcterms:created xsi:type="dcterms:W3CDTF">2018-07-28T19:15:45Z</dcterms:created>
  <dcterms:modified xsi:type="dcterms:W3CDTF">2018-08-06T03:27:10Z</dcterms:modified>
</cp:coreProperties>
</file>